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83" r:id="rId5"/>
    <p:sldId id="258" r:id="rId6"/>
    <p:sldId id="262" r:id="rId7"/>
    <p:sldId id="261" r:id="rId8"/>
    <p:sldId id="259" r:id="rId9"/>
    <p:sldId id="260" r:id="rId10"/>
    <p:sldId id="263" r:id="rId11"/>
    <p:sldId id="264" r:id="rId12"/>
    <p:sldId id="265" r:id="rId13"/>
    <p:sldId id="266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85" autoAdjust="0"/>
    <p:restoredTop sz="94727" autoAdjust="0"/>
  </p:normalViewPr>
  <p:slideViewPr>
    <p:cSldViewPr>
      <p:cViewPr>
        <p:scale>
          <a:sx n="77" d="100"/>
          <a:sy n="77" d="100"/>
        </p:scale>
        <p:origin x="-150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1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1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61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7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9/30/2014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0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9/30/2014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7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9/30/2014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6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9/30/2014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7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9/30/2014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8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9/30/2014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694C7-AF83-4105-A7C5-56BB8D5E6B5C}" type="datetimeFigureOut">
              <a:rPr lang="en-US" smtClean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76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latin typeface="Century Gothic" panose="020B0502020202020204" pitchFamily="34" charset="0"/>
              </a:rPr>
              <a:t>Basic Facts Challenge</a:t>
            </a: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872808" cy="32179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dirty="0" smtClean="0">
                <a:latin typeface="Century Gothic" panose="020B0502020202020204" pitchFamily="34" charset="0"/>
              </a:rPr>
              <a:t>Have you got your:</a:t>
            </a:r>
          </a:p>
          <a:p>
            <a:pPr algn="l"/>
            <a:r>
              <a:rPr lang="en-US" sz="4000" dirty="0" smtClean="0">
                <a:latin typeface="Century Gothic" panose="020B0502020202020204" pitchFamily="34" charset="0"/>
              </a:rPr>
              <a:t>Whiteboard?</a:t>
            </a:r>
          </a:p>
          <a:p>
            <a:pPr algn="l"/>
            <a:r>
              <a:rPr lang="en-US" sz="4000" dirty="0" smtClean="0">
                <a:latin typeface="Century Gothic" panose="020B0502020202020204" pitchFamily="34" charset="0"/>
              </a:rPr>
              <a:t>Pen?</a:t>
            </a:r>
          </a:p>
          <a:p>
            <a:pPr algn="l"/>
            <a:r>
              <a:rPr lang="en-US" sz="4000" dirty="0" smtClean="0">
                <a:latin typeface="Century Gothic" panose="020B0502020202020204" pitchFamily="34" charset="0"/>
              </a:rPr>
              <a:t>Thinking cap on?</a:t>
            </a:r>
          </a:p>
          <a:p>
            <a:pPr algn="l"/>
            <a:r>
              <a:rPr lang="en-US" sz="4000" dirty="0" smtClean="0">
                <a:latin typeface="Century Gothic" panose="020B0502020202020204" pitchFamily="34" charset="0"/>
              </a:rPr>
              <a:t>Board numbered to 20?</a:t>
            </a:r>
            <a:endParaRPr lang="en-US" sz="4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70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25 -9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7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5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100 </a:t>
            </a:r>
            <a:r>
              <a:rPr lang="en-US" sz="15000" dirty="0" smtClean="0"/>
              <a:t>- </a:t>
            </a:r>
            <a:r>
              <a:rPr lang="en-US" sz="15000" dirty="0" smtClean="0"/>
              <a:t>97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8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1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60 </a:t>
            </a:r>
            <a:r>
              <a:rPr lang="en-US" sz="15000" dirty="0" smtClean="0"/>
              <a:t>+ 11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9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20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30 </a:t>
            </a:r>
            <a:r>
              <a:rPr lang="en-US" sz="15000" dirty="0" smtClean="0"/>
              <a:t>- </a:t>
            </a:r>
            <a:r>
              <a:rPr lang="en-US" sz="15000" dirty="0" smtClean="0"/>
              <a:t>24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26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40 - 22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11.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5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100 </a:t>
            </a:r>
            <a:r>
              <a:rPr lang="en-US" sz="15000" dirty="0" smtClean="0"/>
              <a:t>- </a:t>
            </a:r>
            <a:r>
              <a:rPr lang="en-US" sz="15000" dirty="0" smtClean="0"/>
              <a:t>95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12.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8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40 - 21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13.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6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14.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1349" y="2438400"/>
            <a:ext cx="699164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0" dirty="0" smtClean="0"/>
              <a:t>50 </a:t>
            </a:r>
            <a:r>
              <a:rPr lang="en-US" sz="15000" dirty="0" smtClean="0"/>
              <a:t>- </a:t>
            </a:r>
            <a:r>
              <a:rPr lang="en-US" sz="15000" dirty="0" smtClean="0"/>
              <a:t>42 </a:t>
            </a:r>
            <a:r>
              <a:rPr lang="en-US" sz="15000" dirty="0" smtClean="0"/>
              <a:t>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11521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292494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100 -80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15.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2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924944"/>
            <a:ext cx="858964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20 </a:t>
            </a:r>
            <a:r>
              <a:rPr lang="en-US" sz="15000" dirty="0" smtClean="0"/>
              <a:t>– </a:t>
            </a:r>
            <a:r>
              <a:rPr lang="en-US" sz="15000" dirty="0" smtClean="0"/>
              <a:t>13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16.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4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Does your board look like this?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1.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2.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3.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4.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5.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6.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7.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8.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9.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10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11.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12.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13.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14.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15.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16.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17.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18.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19.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20.</a:t>
            </a:r>
          </a:p>
        </p:txBody>
      </p:sp>
    </p:spTree>
    <p:extLst>
      <p:ext uri="{BB962C8B-B14F-4D97-AF65-F5344CB8AC3E}">
        <p14:creationId xmlns:p14="http://schemas.microsoft.com/office/powerpoint/2010/main" val="216154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2</a:t>
            </a:r>
            <a:r>
              <a:rPr lang="en-US" sz="15000" dirty="0" smtClean="0"/>
              <a:t> + </a:t>
            </a:r>
            <a:r>
              <a:rPr lang="en-US" sz="15000" dirty="0" smtClean="0"/>
              <a:t>98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17.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7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2004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100 </a:t>
            </a:r>
            <a:r>
              <a:rPr lang="en-US" sz="15000" dirty="0" smtClean="0"/>
              <a:t>– </a:t>
            </a:r>
            <a:r>
              <a:rPr lang="en-US" sz="15000" dirty="0" smtClean="0"/>
              <a:t>2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18.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9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2500" dirty="0" smtClean="0"/>
              <a:t>110 </a:t>
            </a:r>
            <a:r>
              <a:rPr lang="en-US" sz="12500" dirty="0" smtClean="0"/>
              <a:t>+ 100 =</a:t>
            </a:r>
            <a:endParaRPr lang="en-US" sz="125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19.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13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200 </a:t>
            </a:r>
            <a:r>
              <a:rPr lang="en-US" sz="15000" dirty="0" smtClean="0"/>
              <a:t>- </a:t>
            </a:r>
            <a:r>
              <a:rPr lang="en-US" sz="15000" dirty="0" smtClean="0"/>
              <a:t>10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20.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81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ANSWERS</a:t>
            </a:r>
            <a:endParaRPr lang="en-US" sz="9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112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0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41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11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4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16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3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71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6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038600" cy="45259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	18</a:t>
            </a:r>
          </a:p>
          <a:p>
            <a:pPr marL="0" indent="0">
              <a:buNone/>
            </a:pPr>
            <a:r>
              <a:rPr lang="en-US" dirty="0" smtClean="0"/>
              <a:t>12.	5</a:t>
            </a:r>
          </a:p>
          <a:p>
            <a:pPr marL="0" indent="0">
              <a:buNone/>
            </a:pPr>
            <a:r>
              <a:rPr lang="en-US" dirty="0" smtClean="0"/>
              <a:t>13.	19</a:t>
            </a:r>
          </a:p>
          <a:p>
            <a:pPr marL="0" indent="0">
              <a:buNone/>
            </a:pPr>
            <a:r>
              <a:rPr lang="en-US" dirty="0" smtClean="0"/>
              <a:t>14.	</a:t>
            </a:r>
            <a:r>
              <a:rPr lang="en-US" dirty="0"/>
              <a:t>8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15.	20</a:t>
            </a:r>
          </a:p>
          <a:p>
            <a:pPr marL="0" indent="0">
              <a:buNone/>
            </a:pPr>
            <a:r>
              <a:rPr lang="en-US" dirty="0" smtClean="0"/>
              <a:t>16.	7</a:t>
            </a:r>
          </a:p>
          <a:p>
            <a:pPr marL="0" indent="0">
              <a:buNone/>
            </a:pPr>
            <a:r>
              <a:rPr lang="en-US" dirty="0" smtClean="0"/>
              <a:t>17.	</a:t>
            </a:r>
            <a:r>
              <a:rPr lang="en-US" dirty="0" smtClean="0"/>
              <a:t>100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18.	</a:t>
            </a:r>
            <a:r>
              <a:rPr lang="en-US" dirty="0" smtClean="0"/>
              <a:t>98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19.	</a:t>
            </a:r>
            <a:r>
              <a:rPr lang="en-US" dirty="0" smtClean="0"/>
              <a:t>210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20.	</a:t>
            </a:r>
            <a:r>
              <a:rPr lang="en-US" dirty="0" smtClean="0"/>
              <a:t>190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896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0"/>
            <a:ext cx="8229600" cy="1719064"/>
          </a:xfrm>
        </p:spPr>
        <p:txBody>
          <a:bodyPr>
            <a:noAutofit/>
          </a:bodyPr>
          <a:lstStyle/>
          <a:p>
            <a:pPr algn="l"/>
            <a:r>
              <a:rPr lang="en-US" sz="6600" dirty="0">
                <a:latin typeface="Century Gothic" panose="020B0502020202020204" pitchFamily="34" charset="0"/>
              </a:rPr>
              <a:t>L.I I can complete </a:t>
            </a:r>
            <a:r>
              <a:rPr lang="en-US" sz="6600" dirty="0" smtClean="0">
                <a:latin typeface="Century Gothic" panose="020B0502020202020204" pitchFamily="34" charset="0"/>
              </a:rPr>
              <a:t>addition and subtraction calculations.</a:t>
            </a:r>
            <a:endParaRPr lang="en-US" sz="9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0" dirty="0"/>
          </a:p>
        </p:txBody>
      </p:sp>
    </p:spTree>
    <p:extLst>
      <p:ext uri="{BB962C8B-B14F-4D97-AF65-F5344CB8AC3E}">
        <p14:creationId xmlns:p14="http://schemas.microsoft.com/office/powerpoint/2010/main" val="100907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2867" y="30271"/>
            <a:ext cx="8229600" cy="1719064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1.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0" dirty="0" smtClean="0"/>
              <a:t>101 </a:t>
            </a:r>
            <a:r>
              <a:rPr lang="en-US" sz="15000" dirty="0" smtClean="0"/>
              <a:t>+ 11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20647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904891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2.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0135" y="2831123"/>
            <a:ext cx="77724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500" dirty="0" smtClean="0"/>
              <a:t>110 </a:t>
            </a:r>
            <a:r>
              <a:rPr lang="en-US" sz="12500" dirty="0" smtClean="0"/>
              <a:t>- </a:t>
            </a:r>
            <a:r>
              <a:rPr lang="en-US" sz="12500" dirty="0" smtClean="0"/>
              <a:t>110 </a:t>
            </a:r>
            <a:r>
              <a:rPr lang="en-US" sz="12500" dirty="0" smtClean="0"/>
              <a:t>=</a:t>
            </a:r>
            <a:endParaRPr lang="en-US" sz="12500" dirty="0"/>
          </a:p>
        </p:txBody>
      </p:sp>
    </p:spTree>
    <p:extLst>
      <p:ext uri="{BB962C8B-B14F-4D97-AF65-F5344CB8AC3E}">
        <p14:creationId xmlns:p14="http://schemas.microsoft.com/office/powerpoint/2010/main" val="223616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71275" y="82502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3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8956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30 </a:t>
            </a:r>
            <a:r>
              <a:rPr lang="en-US" sz="15000" dirty="0" smtClean="0"/>
              <a:t>+ 11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816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41 </a:t>
            </a:r>
            <a:r>
              <a:rPr lang="en-US" sz="15000" dirty="0" smtClean="0"/>
              <a:t>- </a:t>
            </a:r>
            <a:r>
              <a:rPr lang="en-US" sz="15000" dirty="0" smtClean="0"/>
              <a:t>30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4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8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5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6209" y="27432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25 - 10 </a:t>
            </a:r>
            <a:r>
              <a:rPr lang="en-US" sz="15000" dirty="0" smtClean="0"/>
              <a:t>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89449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25 </a:t>
            </a:r>
            <a:r>
              <a:rPr lang="en-US" sz="15000" dirty="0" smtClean="0"/>
              <a:t>- </a:t>
            </a:r>
            <a:r>
              <a:rPr lang="en-US" sz="15000" dirty="0" smtClean="0"/>
              <a:t>21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6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8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14:flythrough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4895</TotalTime>
  <Words>209</Words>
  <Application>Microsoft Office PowerPoint</Application>
  <PresentationFormat>On-screen Show (4:3)</PresentationFormat>
  <Paragraphs>89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Basic Facts Challenge </vt:lpstr>
      <vt:lpstr>Does your board look like this?</vt:lpstr>
      <vt:lpstr>L.I I can complete addition and subtraction calculations.</vt:lpstr>
      <vt:lpstr>1.</vt:lpstr>
      <vt:lpstr>2.</vt:lpstr>
      <vt:lpstr>PowerPoint Presentation</vt:lpstr>
      <vt:lpstr>41 - 30 =</vt:lpstr>
      <vt:lpstr>PowerPoint Presentation</vt:lpstr>
      <vt:lpstr>25 - 21 =</vt:lpstr>
      <vt:lpstr>25 -9 =</vt:lpstr>
      <vt:lpstr>100 - 97 =</vt:lpstr>
      <vt:lpstr>60 + 11 =</vt:lpstr>
      <vt:lpstr>30 - 24 =</vt:lpstr>
      <vt:lpstr>40 - 22 =</vt:lpstr>
      <vt:lpstr>100 - 95 =</vt:lpstr>
      <vt:lpstr>40 - 21 =</vt:lpstr>
      <vt:lpstr>PowerPoint Presentation</vt:lpstr>
      <vt:lpstr>100 -80 =</vt:lpstr>
      <vt:lpstr>20 – 13 =</vt:lpstr>
      <vt:lpstr>2 + 98 =</vt:lpstr>
      <vt:lpstr>100 – 2 =</vt:lpstr>
      <vt:lpstr>110 + 100 =</vt:lpstr>
      <vt:lpstr>200 - 10 =</vt:lpstr>
      <vt:lpstr>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Facts</dc:title>
  <dc:creator>Katrina Skipper</dc:creator>
  <cp:lastModifiedBy>Steve Higgins</cp:lastModifiedBy>
  <cp:revision>157</cp:revision>
  <dcterms:created xsi:type="dcterms:W3CDTF">2011-11-15T12:00:27Z</dcterms:created>
  <dcterms:modified xsi:type="dcterms:W3CDTF">2014-09-30T05:56:59Z</dcterms:modified>
</cp:coreProperties>
</file>