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57" r:id="rId5"/>
    <p:sldId id="258" r:id="rId6"/>
    <p:sldId id="262" r:id="rId7"/>
    <p:sldId id="261" r:id="rId8"/>
    <p:sldId id="259" r:id="rId9"/>
    <p:sldId id="260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5" autoAdjust="0"/>
    <p:restoredTop sz="94727" autoAdjust="0"/>
  </p:normalViewPr>
  <p:slideViewPr>
    <p:cSldViewPr>
      <p:cViewPr>
        <p:scale>
          <a:sx n="77" d="100"/>
          <a:sy n="77" d="100"/>
        </p:scale>
        <p:origin x="-15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Century Gothic" panose="020B0502020202020204" pitchFamily="34" charset="0"/>
              </a:rPr>
              <a:t>Basic Facts </a:t>
            </a:r>
            <a:r>
              <a:rPr lang="en-US" sz="8000" dirty="0" smtClean="0">
                <a:latin typeface="Century Gothic" panose="020B0502020202020204" pitchFamily="34" charset="0"/>
              </a:rPr>
              <a:t>Challenge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>
                <a:latin typeface="Century Gothic" panose="020B0502020202020204" pitchFamily="34" charset="0"/>
              </a:rPr>
              <a:t>Have you got your:</a:t>
            </a:r>
          </a:p>
          <a:p>
            <a:pPr algn="l"/>
            <a:r>
              <a:rPr lang="en-US" sz="4000" dirty="0" smtClean="0">
                <a:latin typeface="Century Gothic" panose="020B0502020202020204" pitchFamily="34" charset="0"/>
              </a:rPr>
              <a:t>Whiteboard?</a:t>
            </a:r>
          </a:p>
          <a:p>
            <a:pPr algn="l"/>
            <a:r>
              <a:rPr lang="en-US" sz="4000" dirty="0" smtClean="0">
                <a:latin typeface="Century Gothic" panose="020B0502020202020204" pitchFamily="34" charset="0"/>
              </a:rPr>
              <a:t>Pen?</a:t>
            </a:r>
          </a:p>
          <a:p>
            <a:pPr algn="l"/>
            <a:r>
              <a:rPr lang="en-US" sz="4000" dirty="0" smtClean="0">
                <a:latin typeface="Century Gothic" panose="020B0502020202020204" pitchFamily="34" charset="0"/>
              </a:rPr>
              <a:t>Thinking cap on?</a:t>
            </a:r>
          </a:p>
          <a:p>
            <a:pPr algn="l"/>
            <a:r>
              <a:rPr lang="en-US" sz="4000" dirty="0" smtClean="0">
                <a:latin typeface="Century Gothic" panose="020B0502020202020204" pitchFamily="34" charset="0"/>
              </a:rPr>
              <a:t>Board numbered to 20?</a:t>
            </a:r>
            <a:endParaRPr lang="en-US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 x 8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2</a:t>
            </a:r>
            <a:r>
              <a:rPr lang="en-US" sz="15000" dirty="0" smtClean="0"/>
              <a:t> x 7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6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 x 6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7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/>
              <a:t> </a:t>
            </a:r>
            <a:r>
              <a:rPr lang="en-US" sz="15000" dirty="0" smtClean="0"/>
              <a:t> 2 x 5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8</a:t>
            </a:r>
            <a:r>
              <a:rPr lang="en-US" sz="15000" dirty="0" smtClean="0"/>
              <a:t>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/>
              <a:t>2</a:t>
            </a:r>
            <a:r>
              <a:rPr lang="en-US" sz="15000" dirty="0" smtClean="0"/>
              <a:t> x 4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Does your board look like this?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2.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3.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4.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5.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6.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7.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8.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9.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10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11.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12.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13.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14.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15.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16.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17.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18.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19.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9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2</a:t>
            </a:r>
            <a:r>
              <a:rPr lang="en-US" sz="15000" dirty="0" smtClean="0"/>
              <a:t> x 3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2</a:t>
            </a:r>
            <a:r>
              <a:rPr lang="en-US" sz="15000" dirty="0" smtClean="0"/>
              <a:t>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4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</a:t>
            </a:r>
            <a:r>
              <a:rPr lang="en-US" dirty="0" smtClean="0"/>
              <a:t>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6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12</a:t>
            </a:r>
          </a:p>
          <a:p>
            <a:pPr marL="0" indent="0">
              <a:buNone/>
            </a:pPr>
            <a:r>
              <a:rPr lang="en-US" dirty="0" smtClean="0"/>
              <a:t>12.	12</a:t>
            </a:r>
          </a:p>
          <a:p>
            <a:pPr marL="0" indent="0">
              <a:buNone/>
            </a:pPr>
            <a:r>
              <a:rPr lang="en-US" dirty="0" smtClean="0"/>
              <a:t>13.	14</a:t>
            </a:r>
          </a:p>
          <a:p>
            <a:pPr marL="0" indent="0">
              <a:buNone/>
            </a:pPr>
            <a:r>
              <a:rPr lang="en-US" dirty="0" smtClean="0"/>
              <a:t>14.	</a:t>
            </a:r>
            <a:r>
              <a:rPr lang="en-US" dirty="0"/>
              <a:t>1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 smtClean="0"/>
              <a:t>15.	16</a:t>
            </a:r>
          </a:p>
          <a:p>
            <a:pPr marL="0" indent="0">
              <a:buNone/>
            </a:pPr>
            <a:r>
              <a:rPr lang="en-US" dirty="0" smtClean="0"/>
              <a:t>16.	8</a:t>
            </a:r>
          </a:p>
          <a:p>
            <a:pPr marL="0" indent="0">
              <a:buNone/>
            </a:pPr>
            <a:r>
              <a:rPr lang="en-US" dirty="0" smtClean="0"/>
              <a:t>17.	18</a:t>
            </a:r>
          </a:p>
          <a:p>
            <a:pPr marL="0" indent="0">
              <a:buNone/>
            </a:pPr>
            <a:r>
              <a:rPr lang="en-US" dirty="0" smtClean="0"/>
              <a:t>18.	</a:t>
            </a:r>
            <a:r>
              <a:rPr lang="en-US" dirty="0"/>
              <a:t>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19.	20</a:t>
            </a:r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/>
              <a:t>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90600"/>
            <a:ext cx="7620000" cy="4114800"/>
          </a:xfrm>
        </p:spPr>
        <p:txBody>
          <a:bodyPr>
            <a:noAutofit/>
          </a:bodyPr>
          <a:lstStyle/>
          <a:p>
            <a:pPr algn="l"/>
            <a:r>
              <a:rPr lang="en-US" sz="7200" dirty="0" smtClean="0">
                <a:latin typeface="Century Gothic" panose="020B0502020202020204" pitchFamily="34" charset="0"/>
              </a:rPr>
              <a:t>L.I I can complete x2 multiplication questions. </a:t>
            </a:r>
            <a:endParaRPr lang="en-US" sz="7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94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 smtClean="0"/>
              <a:t>1 x 2 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2 x 1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2 x 2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 x 10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3 x 2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 x 9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</TotalTime>
  <Words>209</Words>
  <Application>Microsoft Office PowerPoint</Application>
  <PresentationFormat>On-screen Show (4:3)</PresentationFormat>
  <Paragraphs>90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Basic Facts Challenge </vt:lpstr>
      <vt:lpstr>Does your board look like this?</vt:lpstr>
      <vt:lpstr> </vt:lpstr>
      <vt:lpstr>1.</vt:lpstr>
      <vt:lpstr>2.</vt:lpstr>
      <vt:lpstr>PowerPoint Presentation</vt:lpstr>
      <vt:lpstr>2 x 10 =</vt:lpstr>
      <vt:lpstr>PowerPoint Presentation</vt:lpstr>
      <vt:lpstr>2 x 9 =</vt:lpstr>
      <vt:lpstr>4 x 2 =</vt:lpstr>
      <vt:lpstr>2 x 8 =</vt:lpstr>
      <vt:lpstr>5 x 2 =</vt:lpstr>
      <vt:lpstr>2 x 7 =</vt:lpstr>
      <vt:lpstr>6 x 2 =</vt:lpstr>
      <vt:lpstr>2 x 6 =</vt:lpstr>
      <vt:lpstr>7 x 2 =</vt:lpstr>
      <vt:lpstr>PowerPoint Presentation</vt:lpstr>
      <vt:lpstr>8 x 2 =</vt:lpstr>
      <vt:lpstr>2 x 4 =</vt:lpstr>
      <vt:lpstr>9 x 2 =</vt:lpstr>
      <vt:lpstr>2 x 3 =</vt:lpstr>
      <vt:lpstr>10 x 2 =</vt:lpstr>
      <vt:lpstr>2 x 2 =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Steve Higgins</cp:lastModifiedBy>
  <cp:revision>152</cp:revision>
  <dcterms:created xsi:type="dcterms:W3CDTF">2011-11-15T12:00:27Z</dcterms:created>
  <dcterms:modified xsi:type="dcterms:W3CDTF">2014-10-11T05:28:26Z</dcterms:modified>
</cp:coreProperties>
</file>