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2" r:id="rId3"/>
    <p:sldId id="257" r:id="rId4"/>
    <p:sldId id="283" r:id="rId5"/>
    <p:sldId id="258" r:id="rId6"/>
    <p:sldId id="284" r:id="rId7"/>
    <p:sldId id="262" r:id="rId8"/>
    <p:sldId id="285" r:id="rId9"/>
    <p:sldId id="261" r:id="rId10"/>
    <p:sldId id="286" r:id="rId11"/>
    <p:sldId id="288" r:id="rId12"/>
    <p:sldId id="287" r:id="rId13"/>
    <p:sldId id="259" r:id="rId14"/>
    <p:sldId id="289" r:id="rId15"/>
    <p:sldId id="260" r:id="rId16"/>
    <p:sldId id="290" r:id="rId17"/>
    <p:sldId id="291" r:id="rId18"/>
    <p:sldId id="263" r:id="rId19"/>
    <p:sldId id="264" r:id="rId20"/>
    <p:sldId id="292" r:id="rId21"/>
    <p:sldId id="293" r:id="rId22"/>
    <p:sldId id="265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7" autoAdjust="0"/>
    <p:restoredTop sz="94671" autoAdjust="0"/>
  </p:normalViewPr>
  <p:slideViewPr>
    <p:cSldViewPr>
      <p:cViewPr varScale="1">
        <p:scale>
          <a:sx n="70" d="100"/>
          <a:sy n="70" d="100"/>
        </p:scale>
        <p:origin x="3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199D8-8C33-4B7D-8355-4B993783E23E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C79AD-B77E-4C72-8B54-0920DDDE7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2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C79AD-B77E-4C72-8B54-0920DDDE77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1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Basic Facts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76+36=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7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24÷8=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8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more than 521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9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400" dirty="0" smtClean="0"/>
              <a:t>Double 15</a:t>
            </a:r>
            <a:endParaRPr lang="en-US" sz="104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400" dirty="0" smtClean="0"/>
              <a:t>11 less than 100</a:t>
            </a:r>
            <a:endParaRPr lang="en-US" sz="10400" dirty="0"/>
          </a:p>
        </p:txBody>
      </p:sp>
    </p:spTree>
    <p:extLst>
      <p:ext uri="{BB962C8B-B14F-4D97-AF65-F5344CB8AC3E}">
        <p14:creationId xmlns:p14="http://schemas.microsoft.com/office/powerpoint/2010/main" val="310918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9x11=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Double 20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3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2500" dirty="0" smtClean="0"/>
              <a:t>30+4+10=</a:t>
            </a:r>
            <a:endParaRPr lang="en-US" sz="125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90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2500" dirty="0" smtClean="0"/>
              <a:t>(8x8)+10=</a:t>
            </a:r>
            <a:endParaRPr lang="en-US" sz="125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0400" dirty="0" smtClean="0"/>
              <a:t>10 more than 330</a:t>
            </a:r>
            <a:endParaRPr lang="en-US" sz="104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0400" dirty="0" smtClean="0"/>
              <a:t>7x6=</a:t>
            </a:r>
            <a:endParaRPr lang="en-US" sz="104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500" dirty="0" smtClean="0"/>
              <a:t>(24÷2)+6=</a:t>
            </a:r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211900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Half of 16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112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3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531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30</a:t>
            </a:r>
          </a:p>
          <a:p>
            <a:pPr marL="0" indent="0">
              <a:buNone/>
            </a:pPr>
            <a:r>
              <a:rPr lang="en-US" dirty="0" smtClean="0"/>
              <a:t>12.	89</a:t>
            </a:r>
          </a:p>
          <a:p>
            <a:pPr marL="0" indent="0">
              <a:buNone/>
            </a:pPr>
            <a:r>
              <a:rPr lang="en-US" dirty="0" smtClean="0"/>
              <a:t>13.	99</a:t>
            </a:r>
          </a:p>
          <a:p>
            <a:pPr marL="0" indent="0">
              <a:buNone/>
            </a:pPr>
            <a:r>
              <a:rPr lang="en-US" dirty="0" smtClean="0"/>
              <a:t>14.	40</a:t>
            </a:r>
          </a:p>
          <a:p>
            <a:pPr marL="0" indent="0">
              <a:buNone/>
            </a:pPr>
            <a:r>
              <a:rPr lang="en-US" dirty="0" smtClean="0"/>
              <a:t>15.	44</a:t>
            </a:r>
          </a:p>
          <a:p>
            <a:pPr marL="0" indent="0">
              <a:buNone/>
            </a:pPr>
            <a:r>
              <a:rPr lang="en-US" dirty="0" smtClean="0"/>
              <a:t>16.	74</a:t>
            </a:r>
          </a:p>
          <a:p>
            <a:pPr marL="0" indent="0">
              <a:buNone/>
            </a:pPr>
            <a:r>
              <a:rPr lang="en-US" dirty="0" smtClean="0"/>
              <a:t>17.	340</a:t>
            </a:r>
          </a:p>
          <a:p>
            <a:pPr marL="0" indent="0">
              <a:buNone/>
            </a:pPr>
            <a:r>
              <a:rPr lang="en-US" dirty="0" smtClean="0"/>
              <a:t>18.	42</a:t>
            </a:r>
          </a:p>
          <a:p>
            <a:pPr marL="0" indent="0">
              <a:buNone/>
            </a:pPr>
            <a:r>
              <a:rPr lang="en-US" dirty="0" smtClean="0"/>
              <a:t>19.	40</a:t>
            </a:r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dirty="0"/>
              <a:t>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500" dirty="0" smtClean="0"/>
              <a:t>Half of 12</a:t>
            </a:r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>
                <a:solidFill>
                  <a:schemeClr val="bg1"/>
                </a:solidFill>
              </a:rPr>
              <a:t>2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500" dirty="0" smtClean="0"/>
              <a:t>4x10=</a:t>
            </a:r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350915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3.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500" dirty="0" smtClean="0"/>
              <a:t>2x12=</a:t>
            </a:r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500" dirty="0" smtClean="0"/>
              <a:t>50÷5=</a:t>
            </a:r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213878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5.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96-25=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6.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Half of 28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4416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100x0=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176</Words>
  <Application>Microsoft Office PowerPoint</Application>
  <PresentationFormat>On-screen Show (4:3)</PresentationFormat>
  <Paragraphs>89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Basic Facts Challenge </vt:lpstr>
      <vt:lpstr>Does your board look like this?</vt:lpstr>
      <vt:lpstr>1.</vt:lpstr>
      <vt:lpstr>2.</vt:lpstr>
      <vt:lpstr>3.</vt:lpstr>
      <vt:lpstr>4.</vt:lpstr>
      <vt:lpstr>PowerPoint Presentation</vt:lpstr>
      <vt:lpstr>PowerPoint Presentation</vt:lpstr>
      <vt:lpstr>100x0=</vt:lpstr>
      <vt:lpstr>76+36=</vt:lpstr>
      <vt:lpstr>24÷8=</vt:lpstr>
      <vt:lpstr>10 more than 521</vt:lpstr>
      <vt:lpstr>PowerPoint Presentation</vt:lpstr>
      <vt:lpstr>PowerPoint Presentation</vt:lpstr>
      <vt:lpstr>9x11=</vt:lpstr>
      <vt:lpstr>Double 20</vt:lpstr>
      <vt:lpstr>30+4+10=</vt:lpstr>
      <vt:lpstr>(8x8)+10=</vt:lpstr>
      <vt:lpstr>10 more than 330</vt:lpstr>
      <vt:lpstr>7x6=</vt:lpstr>
      <vt:lpstr>19.</vt:lpstr>
      <vt:lpstr>Half of 16</vt:lpstr>
      <vt:lpstr>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Steve Higgins</cp:lastModifiedBy>
  <cp:revision>164</cp:revision>
  <dcterms:created xsi:type="dcterms:W3CDTF">2011-11-15T12:00:27Z</dcterms:created>
  <dcterms:modified xsi:type="dcterms:W3CDTF">2015-05-27T06:13:26Z</dcterms:modified>
</cp:coreProperties>
</file>