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69" r:id="rId4"/>
    <p:sldId id="263" r:id="rId5"/>
    <p:sldId id="264" r:id="rId6"/>
    <p:sldId id="258" r:id="rId7"/>
    <p:sldId id="270" r:id="rId8"/>
    <p:sldId id="260" r:id="rId9"/>
    <p:sldId id="259" r:id="rId10"/>
    <p:sldId id="261" r:id="rId11"/>
    <p:sldId id="267" r:id="rId12"/>
    <p:sldId id="262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72" r:id="rId22"/>
    <p:sldId id="265" r:id="rId23"/>
    <p:sldId id="282" r:id="rId24"/>
    <p:sldId id="281" r:id="rId25"/>
    <p:sldId id="283" r:id="rId26"/>
    <p:sldId id="284" r:id="rId27"/>
    <p:sldId id="285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1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5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0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9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AA0D-29AE-4701-AE75-0E35929446A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ABA2-0460-4604-BAAC-5FB247B8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ae/url?sa=i&amp;rct=j&amp;q=&amp;esrc=s&amp;source=images&amp;cd=&amp;cad=rja&amp;uact=8&amp;docid=xOrHkdmMkCFL1M&amp;tbnid=7ML0U-M5SBKyuM:&amp;ved=0CAUQjRw&amp;url=http://gulfnews.com/news/gulf/uae/government/shaikh-khalifa-re-elected-president-of-uae-1.522686&amp;ei=ke8PVKDPLMeVaoukgbAK&amp;bvm=bv.74649129,d.d2s&amp;psig=AFQjCNEhWjdEDg-nvwKkDU3-bjZb1VDq1w&amp;ust=141041686274415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37" y="4724399"/>
            <a:ext cx="848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Government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029200"/>
            <a:ext cx="4011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Cabinet.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029200"/>
            <a:ext cx="4011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Cabinet.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3583"/>
            <a:ext cx="7934325" cy="44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2133599"/>
            <a:ext cx="3005139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2133599"/>
            <a:ext cx="3005139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15226"/>
            <a:ext cx="26475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2133599"/>
            <a:ext cx="3005139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690256"/>
            <a:ext cx="2764972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15226"/>
            <a:ext cx="26475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2133599"/>
            <a:ext cx="3005139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690256"/>
            <a:ext cx="2764972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44" y="3575956"/>
            <a:ext cx="2409456" cy="14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15226"/>
            <a:ext cx="26475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724399"/>
            <a:ext cx="7560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President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05399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www.moew.gov.ae/content/siteimages/logo-moew.gif?v2.0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2743201" cy="1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2133599"/>
            <a:ext cx="3005139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457200"/>
            <a:ext cx="2770911" cy="12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690256"/>
            <a:ext cx="2764972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44" y="3575956"/>
            <a:ext cx="2409456" cy="14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15226"/>
            <a:ext cx="26475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76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5956"/>
            <a:ext cx="300189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National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National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745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5161668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National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505200" cy="222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8086"/>
            <a:ext cx="3505200" cy="223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5161668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National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505200" cy="222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8086"/>
            <a:ext cx="3505200" cy="223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048000"/>
            <a:ext cx="579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196165"/>
            <a:ext cx="6829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People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196165"/>
            <a:ext cx="6829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People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553199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74171"/>
            <a:ext cx="533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President of the UAE</a:t>
            </a:r>
          </a:p>
          <a:p>
            <a:pPr algn="ctr"/>
            <a:endParaRPr lang="en-US" sz="2800" b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Prime Minister of the UAE.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Federal Supreme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Council.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Cabinet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Ministries of the UAE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Federal National Council.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The People of the UAE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685800"/>
            <a:ext cx="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74029" y="1524000"/>
            <a:ext cx="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74029" y="2438400"/>
            <a:ext cx="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3200400"/>
            <a:ext cx="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84914" y="4114800"/>
            <a:ext cx="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74029" y="4876800"/>
            <a:ext cx="10885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724398"/>
            <a:ext cx="7560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President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0.gstatic.com/images?q=tbn:ANd9GcS0hvGLjypdrgTGWpxtYCYVHRJbeLYNYPR0WGDse1EEiGpYqmUNK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5243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" y="4724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President of the UAE.</a:t>
            </a:r>
          </a:p>
          <a:p>
            <a:pPr algn="ctr"/>
            <a:r>
              <a:rPr lang="de-DE" sz="4800" b="1" dirty="0" smtClean="0">
                <a:solidFill>
                  <a:srgbClr val="00B050"/>
                </a:solidFill>
                <a:latin typeface="Century Gothic" pitchFamily="34" charset="0"/>
              </a:rPr>
              <a:t>Khalifa bin Zayed Al Nahyan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26" y="1447800"/>
            <a:ext cx="45243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888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Prime Minister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888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Prime Minister of the UAE.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61" y="1447800"/>
            <a:ext cx="440704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105400"/>
            <a:ext cx="9074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entury Gothic" pitchFamily="34" charset="0"/>
              </a:rPr>
              <a:t>The Prime Minister of the UAE.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Century Gothic" pitchFamily="34" charset="0"/>
              </a:rPr>
              <a:t>Mohammad Bin Rashid Al </a:t>
            </a:r>
            <a:r>
              <a:rPr lang="en-US" sz="4000" b="1" dirty="0" err="1" smtClean="0">
                <a:solidFill>
                  <a:srgbClr val="00B050"/>
                </a:solidFill>
                <a:latin typeface="Century Gothic" pitchFamily="34" charset="0"/>
              </a:rPr>
              <a:t>Maktoum</a:t>
            </a:r>
            <a:endParaRPr lang="en-US" sz="4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61" y="1447800"/>
            <a:ext cx="440704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911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Supreme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4617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Century Gothic" pitchFamily="34" charset="0"/>
              </a:rPr>
              <a:t>The Federal Supreme Council.</a:t>
            </a:r>
            <a:endParaRPr lang="en-US" sz="4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9" y="990600"/>
            <a:ext cx="7315200" cy="35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191</Words>
  <Application>Microsoft Office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 Student Lab User</dc:creator>
  <cp:lastModifiedBy>PS Student Lab User</cp:lastModifiedBy>
  <cp:revision>5</cp:revision>
  <dcterms:created xsi:type="dcterms:W3CDTF">2014-09-10T06:22:07Z</dcterms:created>
  <dcterms:modified xsi:type="dcterms:W3CDTF">2014-09-15T05:02:30Z</dcterms:modified>
</cp:coreProperties>
</file>